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332" r:id="rId4"/>
    <p:sldId id="344" r:id="rId5"/>
    <p:sldId id="343" r:id="rId6"/>
    <p:sldId id="340" r:id="rId7"/>
    <p:sldId id="333" r:id="rId8"/>
    <p:sldId id="334" r:id="rId9"/>
    <p:sldId id="345" r:id="rId10"/>
    <p:sldId id="293" r:id="rId1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9851-CF6B-4147-8E78-5E63BDD87F3B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B5AC-1081-4459-90D9-15C28C2EAE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65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5CC0E-98C8-4C44-B1E2-0159ADC83D9F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3649-4473-43A2-B50F-BCD6A37A19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7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136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0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415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1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6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0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4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accent2">
                    <a:lumMod val="50000"/>
                  </a:schemeClr>
                </a:solidFill>
              </a:rPr>
              <a:t>blok </a:t>
            </a:r>
            <a:r>
              <a:rPr lang="nl-NL" sz="48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nl-NL" sz="4800" dirty="0">
                <a:solidFill>
                  <a:schemeClr val="accent2">
                    <a:lumMod val="50000"/>
                  </a:schemeClr>
                </a:solidFill>
              </a:rPr>
              <a:t>	les 2</a:t>
            </a:r>
            <a:r>
              <a:rPr lang="nl-NL" sz="4800" dirty="0" smtClean="0">
                <a:solidFill>
                  <a:schemeClr val="accent2">
                    <a:lumMod val="50000"/>
                  </a:schemeClr>
                </a:solidFill>
              </a:rPr>
              <a:t>: de gewone basisschool</a:t>
            </a:r>
            <a:endParaRPr lang="nl-NL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vale toelichting 3"/>
          <p:cNvSpPr/>
          <p:nvPr/>
        </p:nvSpPr>
        <p:spPr>
          <a:xfrm>
            <a:off x="1729409" y="2405270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510131" y="1798983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4671391" y="3896139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 leert deze les: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Hoe het Nederlandse schoolsysteem in elkaar zit</a:t>
            </a:r>
            <a:endParaRPr lang="nl-NL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Hoe uw kind het systeem doorloopt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De verschillen en overeenkomsten tussen een gewone school en de Globe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globe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Globe is </a:t>
            </a:r>
            <a:r>
              <a:rPr lang="nl-NL" dirty="0" smtClean="0"/>
              <a:t>anders dan een gewone </a:t>
            </a:r>
            <a:r>
              <a:rPr lang="nl-NL" dirty="0"/>
              <a:t>school.</a:t>
            </a:r>
          </a:p>
          <a:p>
            <a:r>
              <a:rPr lang="nl-NL" dirty="0"/>
              <a:t>Uw kind gaat naar de Globe om Nederlands te leren.</a:t>
            </a:r>
          </a:p>
          <a:p>
            <a:r>
              <a:rPr lang="nl-NL" dirty="0"/>
              <a:t>Uw kind blijft 1 tot 2 jaar op de Globe.</a:t>
            </a:r>
          </a:p>
          <a:p>
            <a:r>
              <a:rPr lang="nl-NL" dirty="0"/>
              <a:t>Daarna gaat uw kind naar een gewone basisschool.</a:t>
            </a:r>
          </a:p>
          <a:p>
            <a:r>
              <a:rPr lang="nl-NL" dirty="0"/>
              <a:t>De klassen op de Globe zijn klein.</a:t>
            </a:r>
          </a:p>
          <a:p>
            <a:r>
              <a:rPr lang="nl-NL" dirty="0"/>
              <a:t>De kinderen hebben een juf en een onderwijsassistent.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83" y="4297680"/>
            <a:ext cx="3640082" cy="20475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84048"/>
            <a:ext cx="5378758" cy="15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Naar de gewone basisschool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uw kind klaar is met cursus 4 / het verlengde traject</a:t>
            </a:r>
          </a:p>
          <a:p>
            <a:r>
              <a:rPr lang="nl-NL" dirty="0" smtClean="0"/>
              <a:t>Dan gaat hij/zij naar een gewone basisschool.</a:t>
            </a:r>
          </a:p>
          <a:p>
            <a:r>
              <a:rPr lang="nl-NL" dirty="0" smtClean="0"/>
              <a:t>Uw kind blijft op deze school tot hij/zij 12 jaar oud is.</a:t>
            </a:r>
          </a:p>
          <a:p>
            <a:r>
              <a:rPr lang="nl-NL" dirty="0" smtClean="0"/>
              <a:t>Uw kind krijgt ook andere vakken zoals aardrijkskunde, geschiedenis en biologie, dit worden op de basisschool zaakvakken genoemd of wereldoriëntatie.</a:t>
            </a:r>
          </a:p>
          <a:p>
            <a:r>
              <a:rPr lang="nl-NL" dirty="0" smtClean="0"/>
              <a:t>De klassen op de basisschool zijn veel groter dan op de Globe. In een klas zitten 20 tot 30 leerlingen. </a:t>
            </a:r>
          </a:p>
          <a:p>
            <a:r>
              <a:rPr lang="nl-NL" dirty="0" smtClean="0"/>
              <a:t>Er is een juf of meester per klas.</a:t>
            </a:r>
          </a:p>
          <a:p>
            <a:r>
              <a:rPr lang="nl-NL" dirty="0" smtClean="0"/>
              <a:t>De overstap voor kinderen van de Globe naar de gewone basisschool is groot.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63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129010" y="5259318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de leerlingen</a:t>
            </a:r>
            <a:endParaRPr lang="nl-NL" sz="4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6841" y="765672"/>
            <a:ext cx="9720073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>
          <a:xfrm>
            <a:off x="1860967" y="142214"/>
            <a:ext cx="7671820" cy="51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18" y="2126172"/>
            <a:ext cx="4252511" cy="3189383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1"/>
            <a:ext cx="5944771" cy="3856068"/>
          </a:xfrm>
        </p:spPr>
      </p:pic>
      <p:sp>
        <p:nvSpPr>
          <p:cNvPr id="4" name="Tekstvak 3"/>
          <p:cNvSpPr txBox="1"/>
          <p:nvPr/>
        </p:nvSpPr>
        <p:spPr>
          <a:xfrm>
            <a:off x="1906482" y="3982929"/>
            <a:ext cx="2594514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u="sng" dirty="0" smtClean="0"/>
              <a:t>Andere schoolvakken: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Aardrijkskunde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Geschiedenis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Natuur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techniek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18" y="5604959"/>
            <a:ext cx="12238618" cy="13907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66" y="373916"/>
            <a:ext cx="2297633" cy="34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smtClean="0"/>
              <a:t>verschillen / overeenkomsten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Op de Globe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39566" y="2967788"/>
            <a:ext cx="4839441" cy="334157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Kinderen van dezelfde leeftijd </a:t>
            </a:r>
            <a:br>
              <a:rPr lang="nl-NL" dirty="0"/>
            </a:br>
            <a:r>
              <a:rPr lang="nl-NL" dirty="0"/>
              <a:t>zitten bij elkaar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lezen 2x 30 minuten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krijgen Nederlandse 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hebben de lessen bij verschillende juffen en onderwijsassistenten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werken altijd op hun eigen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Op een gewone </a:t>
            </a:r>
            <a:r>
              <a:rPr lang="nl-NL" dirty="0" smtClean="0">
                <a:solidFill>
                  <a:srgbClr val="00B050"/>
                </a:solidFill>
              </a:rPr>
              <a:t>basisschool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966761" cy="334157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Kinderen van dezelfde leeftijd </a:t>
            </a:r>
            <a:br>
              <a:rPr lang="nl-NL" dirty="0"/>
            </a:br>
            <a:r>
              <a:rPr lang="nl-NL" dirty="0"/>
              <a:t>zitten bij elkaar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lezen 1x 30 minuten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krijgen taal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krijgen alle lessen van 1 juf en soms van een onderwijsassistent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kinderen werken soms op hun eigen niveau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0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warme overdracht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Als uw kind klaar is op de Globe gaat hij/zij naar een gewone basisschool</a:t>
            </a:r>
          </a:p>
          <a:p>
            <a:endParaRPr lang="nl-NL" dirty="0" smtClean="0"/>
          </a:p>
          <a:p>
            <a:r>
              <a:rPr lang="nl-NL" dirty="0" smtClean="0"/>
              <a:t>Juf Ans (de nazorgmedewerkster) helpt de nieuwe school.</a:t>
            </a:r>
          </a:p>
          <a:p>
            <a:r>
              <a:rPr lang="nl-NL" dirty="0" smtClean="0"/>
              <a:t>Juf Ans helpt de juf.</a:t>
            </a:r>
          </a:p>
          <a:p>
            <a:r>
              <a:rPr lang="nl-NL" dirty="0" smtClean="0"/>
              <a:t>Juf Ans helpt de ouders.</a:t>
            </a:r>
          </a:p>
          <a:p>
            <a:r>
              <a:rPr lang="nl-NL" dirty="0" smtClean="0"/>
              <a:t>Juf Ans helpt de leerling.</a:t>
            </a:r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14" y="1448541"/>
            <a:ext cx="2883440" cy="4334583"/>
          </a:xfrm>
        </p:spPr>
      </p:pic>
      <p:sp>
        <p:nvSpPr>
          <p:cNvPr id="15" name="Tekstvak 14"/>
          <p:cNvSpPr txBox="1"/>
          <p:nvPr/>
        </p:nvSpPr>
        <p:spPr>
          <a:xfrm>
            <a:off x="7976212" y="5783124"/>
            <a:ext cx="211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Ans de Haan</a:t>
            </a:r>
          </a:p>
          <a:p>
            <a:r>
              <a:rPr lang="nl-NL" dirty="0" smtClean="0"/>
              <a:t>nazorgmedewerkster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samengevat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Uw kind gaat na 1 of 2 jaar naar een gewone basisschool.</a:t>
            </a:r>
          </a:p>
          <a:p>
            <a:endParaRPr lang="nl-NL" dirty="0"/>
          </a:p>
          <a:p>
            <a:r>
              <a:rPr lang="nl-NL" dirty="0" smtClean="0"/>
              <a:t>De gewone basisschool lijkt niet altijd op de Globe.</a:t>
            </a:r>
          </a:p>
          <a:p>
            <a:endParaRPr lang="nl-NL" dirty="0"/>
          </a:p>
          <a:p>
            <a:r>
              <a:rPr lang="nl-NL" dirty="0" smtClean="0"/>
              <a:t>Juf Ans helpt u en uw kind vanuit de Globe op de nieuwe school.</a:t>
            </a:r>
          </a:p>
          <a:p>
            <a:endParaRPr lang="nl-NL" dirty="0"/>
          </a:p>
          <a:p>
            <a:r>
              <a:rPr lang="nl-NL" dirty="0" smtClean="0"/>
              <a:t>U moet zelf een basisschool kiezen en </a:t>
            </a:r>
            <a:r>
              <a:rPr lang="nl-NL" smtClean="0"/>
              <a:t>dit doorgeven aan de juf.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5" name="Tijdelijke aanduiding voor inhou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49" y="2727502"/>
            <a:ext cx="4169864" cy="30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7846</TotalTime>
  <Words>333</Words>
  <Application>Microsoft Office PowerPoint</Application>
  <PresentationFormat>Breedbeeld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blok 3 les 2: de gewone basisschool</vt:lpstr>
      <vt:lpstr>U leert deze les:</vt:lpstr>
      <vt:lpstr>De globe</vt:lpstr>
      <vt:lpstr>Naar de gewone basisschool</vt:lpstr>
      <vt:lpstr>PowerPoint-presentatie</vt:lpstr>
      <vt:lpstr>PowerPoint-presentatie</vt:lpstr>
      <vt:lpstr>De verschillen / overeenkomsten</vt:lpstr>
      <vt:lpstr>De warme overdracht</vt:lpstr>
      <vt:lpstr>samengevat</vt:lpstr>
      <vt:lpstr>Zijn er nog vragen?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Oudercursus blok 1 les 1: Welkom op School</dc:title>
  <dc:creator>staf</dc:creator>
  <cp:lastModifiedBy>staf</cp:lastModifiedBy>
  <cp:revision>133</cp:revision>
  <cp:lastPrinted>2016-10-14T11:39:31Z</cp:lastPrinted>
  <dcterms:created xsi:type="dcterms:W3CDTF">2016-05-27T06:00:09Z</dcterms:created>
  <dcterms:modified xsi:type="dcterms:W3CDTF">2017-01-24T11:29:48Z</dcterms:modified>
</cp:coreProperties>
</file>